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59" r:id="rId8"/>
    <p:sldId id="260" r:id="rId9"/>
    <p:sldId id="261" r:id="rId10"/>
    <p:sldId id="263" r:id="rId11"/>
    <p:sldId id="262" r:id="rId1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B33DAC-22FA-4960-B87F-CCD2010D3A08}" type="datetimeFigureOut">
              <a:rPr lang="sv-SE" smtClean="0"/>
              <a:pPr/>
              <a:t>2023-03-18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90AC20-4210-4565-9751-A007B80596E4}"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F490AC20-4210-4565-9751-A007B80596E4}" type="slidenum">
              <a:rPr lang="sv-SE" smtClean="0"/>
              <a:pPr/>
              <a:t>2</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smtClean="0"/>
          </a:p>
        </p:txBody>
      </p:sp>
      <p:sp>
        <p:nvSpPr>
          <p:cNvPr id="4" name="Platshållare för bildnummer 3"/>
          <p:cNvSpPr>
            <a:spLocks noGrp="1"/>
          </p:cNvSpPr>
          <p:nvPr>
            <p:ph type="sldNum" sz="quarter" idx="10"/>
          </p:nvPr>
        </p:nvSpPr>
        <p:spPr/>
        <p:txBody>
          <a:bodyPr/>
          <a:lstStyle/>
          <a:p>
            <a:fld id="{F490AC20-4210-4565-9751-A007B80596E4}" type="slidenum">
              <a:rPr lang="sv-SE" smtClean="0"/>
              <a:pPr/>
              <a:t>7</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63C0DB0-E008-4FB6-9AE0-3A3B23C8C841}" type="datetimeFigureOut">
              <a:rPr lang="sv-SE" smtClean="0"/>
              <a:pPr/>
              <a:t>2023-03-18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4C1DB2-A59F-4547-930B-E94892404A55}"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63C0DB0-E008-4FB6-9AE0-3A3B23C8C841}" type="datetimeFigureOut">
              <a:rPr lang="sv-SE" smtClean="0"/>
              <a:pPr/>
              <a:t>2023-03-18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4C1DB2-A59F-4547-930B-E94892404A55}"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63C0DB0-E008-4FB6-9AE0-3A3B23C8C841}" type="datetimeFigureOut">
              <a:rPr lang="sv-SE" smtClean="0"/>
              <a:pPr/>
              <a:t>2023-03-18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4C1DB2-A59F-4547-930B-E94892404A55}"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63C0DB0-E008-4FB6-9AE0-3A3B23C8C841}" type="datetimeFigureOut">
              <a:rPr lang="sv-SE" smtClean="0"/>
              <a:pPr/>
              <a:t>2023-03-18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4C1DB2-A59F-4547-930B-E94892404A55}"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D63C0DB0-E008-4FB6-9AE0-3A3B23C8C841}" type="datetimeFigureOut">
              <a:rPr lang="sv-SE" smtClean="0"/>
              <a:pPr/>
              <a:t>2023-03-18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4C1DB2-A59F-4547-930B-E94892404A55}"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63C0DB0-E008-4FB6-9AE0-3A3B23C8C841}" type="datetimeFigureOut">
              <a:rPr lang="sv-SE" smtClean="0"/>
              <a:pPr/>
              <a:t>2023-03-18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4C1DB2-A59F-4547-930B-E94892404A55}"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63C0DB0-E008-4FB6-9AE0-3A3B23C8C841}" type="datetimeFigureOut">
              <a:rPr lang="sv-SE" smtClean="0"/>
              <a:pPr/>
              <a:t>2023-03-18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24C1DB2-A59F-4547-930B-E94892404A55}"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63C0DB0-E008-4FB6-9AE0-3A3B23C8C841}" type="datetimeFigureOut">
              <a:rPr lang="sv-SE" smtClean="0"/>
              <a:pPr/>
              <a:t>2023-03-18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24C1DB2-A59F-4547-930B-E94892404A55}"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63C0DB0-E008-4FB6-9AE0-3A3B23C8C841}" type="datetimeFigureOut">
              <a:rPr lang="sv-SE" smtClean="0"/>
              <a:pPr/>
              <a:t>2023-03-18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24C1DB2-A59F-4547-930B-E94892404A55}"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63C0DB0-E008-4FB6-9AE0-3A3B23C8C841}" type="datetimeFigureOut">
              <a:rPr lang="sv-SE" smtClean="0"/>
              <a:pPr/>
              <a:t>2023-03-18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4C1DB2-A59F-4547-930B-E94892404A55}"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63C0DB0-E008-4FB6-9AE0-3A3B23C8C841}" type="datetimeFigureOut">
              <a:rPr lang="sv-SE" smtClean="0"/>
              <a:pPr/>
              <a:t>2023-03-18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4C1DB2-A59F-4547-930B-E94892404A55}"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C0DB0-E008-4FB6-9AE0-3A3B23C8C841}" type="datetimeFigureOut">
              <a:rPr lang="sv-SE" smtClean="0"/>
              <a:pPr/>
              <a:t>2023-03-18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C1DB2-A59F-4547-930B-E94892404A55}"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IMG_0002.JPG"/>
          <p:cNvPicPr>
            <a:picLocks noChangeAspect="1"/>
          </p:cNvPicPr>
          <p:nvPr/>
        </p:nvPicPr>
        <p:blipFill>
          <a:blip r:embed="rId2" cstate="print"/>
          <a:stretch>
            <a:fillRect/>
          </a:stretch>
        </p:blipFill>
        <p:spPr>
          <a:xfrm>
            <a:off x="0" y="-188640"/>
            <a:ext cx="9564555" cy="7173416"/>
          </a:xfrm>
          <a:prstGeom prst="rect">
            <a:avLst/>
          </a:prstGeom>
        </p:spPr>
      </p:pic>
      <p:sp>
        <p:nvSpPr>
          <p:cNvPr id="6" name="textruta 5"/>
          <p:cNvSpPr txBox="1"/>
          <p:nvPr/>
        </p:nvSpPr>
        <p:spPr>
          <a:xfrm>
            <a:off x="1547664" y="4869161"/>
            <a:ext cx="6264696" cy="1661993"/>
          </a:xfrm>
          <a:prstGeom prst="rect">
            <a:avLst/>
          </a:prstGeom>
          <a:noFill/>
        </p:spPr>
        <p:txBody>
          <a:bodyPr wrap="square" rtlCol="0">
            <a:spAutoFit/>
          </a:bodyPr>
          <a:lstStyle/>
          <a:p>
            <a:r>
              <a:rPr lang="sv-SE" sz="2800" dirty="0" smtClean="0">
                <a:solidFill>
                  <a:schemeClr val="bg1"/>
                </a:solidFill>
              </a:rPr>
              <a:t>Det är fest i </a:t>
            </a:r>
            <a:r>
              <a:rPr lang="sv-SE" sz="2800" dirty="0" err="1" smtClean="0">
                <a:solidFill>
                  <a:schemeClr val="bg1"/>
                </a:solidFill>
              </a:rPr>
              <a:t>Storängssalen</a:t>
            </a:r>
            <a:r>
              <a:rPr lang="sv-SE" sz="2800" dirty="0" smtClean="0">
                <a:solidFill>
                  <a:schemeClr val="bg1"/>
                </a:solidFill>
              </a:rPr>
              <a:t> i Nacka.</a:t>
            </a:r>
          </a:p>
          <a:p>
            <a:r>
              <a:rPr lang="sv-SE" sz="2800" dirty="0" smtClean="0">
                <a:solidFill>
                  <a:schemeClr val="bg1"/>
                </a:solidFill>
              </a:rPr>
              <a:t>Dicksonska släktföreningen hade möte där den 19 Oktober 2019</a:t>
            </a:r>
          </a:p>
          <a:p>
            <a:endParaRPr lang="sv-SE" dirty="0"/>
          </a:p>
        </p:txBody>
      </p:sp>
      <p:sp>
        <p:nvSpPr>
          <p:cNvPr id="4" name="textruta 3"/>
          <p:cNvSpPr txBox="1"/>
          <p:nvPr/>
        </p:nvSpPr>
        <p:spPr>
          <a:xfrm>
            <a:off x="1763688" y="6453336"/>
            <a:ext cx="5904656" cy="369332"/>
          </a:xfrm>
          <a:prstGeom prst="rect">
            <a:avLst/>
          </a:prstGeom>
          <a:noFill/>
        </p:spPr>
        <p:txBody>
          <a:bodyPr wrap="square" rtlCol="0">
            <a:spAutoFit/>
          </a:bodyPr>
          <a:lstStyle/>
          <a:p>
            <a:r>
              <a:rPr lang="sv-SE" dirty="0" smtClean="0">
                <a:solidFill>
                  <a:schemeClr val="bg1"/>
                </a:solidFill>
              </a:rPr>
              <a:t>Foto och text Harriet Dickson och William Dickson.</a:t>
            </a:r>
            <a:endParaRPr lang="sv-SE"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123728" y="2132856"/>
            <a:ext cx="184731" cy="369332"/>
          </a:xfrm>
          <a:prstGeom prst="rect">
            <a:avLst/>
          </a:prstGeom>
          <a:noFill/>
        </p:spPr>
        <p:txBody>
          <a:bodyPr wrap="none" rtlCol="0">
            <a:spAutoFit/>
          </a:bodyPr>
          <a:lstStyle/>
          <a:p>
            <a:endParaRPr lang="sv-SE" dirty="0"/>
          </a:p>
        </p:txBody>
      </p:sp>
      <p:pic>
        <p:nvPicPr>
          <p:cNvPr id="4" name="Bildobjekt 3" descr="IMG_0041.JPG"/>
          <p:cNvPicPr>
            <a:picLocks noChangeAspect="1"/>
          </p:cNvPicPr>
          <p:nvPr/>
        </p:nvPicPr>
        <p:blipFill>
          <a:blip r:embed="rId3" cstate="print"/>
          <a:stretch>
            <a:fillRect/>
          </a:stretch>
        </p:blipFill>
        <p:spPr>
          <a:xfrm>
            <a:off x="0" y="0"/>
            <a:ext cx="9144000" cy="6858000"/>
          </a:xfrm>
          <a:prstGeom prst="rect">
            <a:avLst/>
          </a:prstGeom>
        </p:spPr>
      </p:pic>
      <p:sp>
        <p:nvSpPr>
          <p:cNvPr id="6" name="textruta 5"/>
          <p:cNvSpPr txBox="1"/>
          <p:nvPr/>
        </p:nvSpPr>
        <p:spPr>
          <a:xfrm>
            <a:off x="323528" y="6165304"/>
            <a:ext cx="8496944" cy="584775"/>
          </a:xfrm>
          <a:prstGeom prst="rect">
            <a:avLst/>
          </a:prstGeom>
          <a:noFill/>
        </p:spPr>
        <p:txBody>
          <a:bodyPr wrap="square" rtlCol="0">
            <a:spAutoFit/>
          </a:bodyPr>
          <a:lstStyle/>
          <a:p>
            <a:r>
              <a:rPr lang="sv-SE" sz="3200" dirty="0" smtClean="0"/>
              <a:t>Vår </a:t>
            </a:r>
            <a:r>
              <a:rPr lang="sv-SE" sz="2800" dirty="0" smtClean="0"/>
              <a:t>ordförande</a:t>
            </a:r>
            <a:r>
              <a:rPr lang="sv-SE" sz="3200" dirty="0" smtClean="0"/>
              <a:t> William Dickson välkomnar oss alla.</a:t>
            </a:r>
            <a:endParaRPr lang="sv-SE"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IMG_0053.JPG"/>
          <p:cNvPicPr>
            <a:picLocks noChangeAspect="1"/>
          </p:cNvPicPr>
          <p:nvPr/>
        </p:nvPicPr>
        <p:blipFill>
          <a:blip r:embed="rId2" cstate="print"/>
          <a:stretch>
            <a:fillRect/>
          </a:stretch>
        </p:blipFill>
        <p:spPr>
          <a:xfrm>
            <a:off x="0" y="0"/>
            <a:ext cx="9144000" cy="6858000"/>
          </a:xfrm>
          <a:prstGeom prst="rect">
            <a:avLst/>
          </a:prstGeom>
        </p:spPr>
      </p:pic>
      <p:sp>
        <p:nvSpPr>
          <p:cNvPr id="3" name="textruta 2"/>
          <p:cNvSpPr txBox="1"/>
          <p:nvPr/>
        </p:nvSpPr>
        <p:spPr>
          <a:xfrm>
            <a:off x="3707904" y="5517232"/>
            <a:ext cx="6120680" cy="523220"/>
          </a:xfrm>
          <a:prstGeom prst="rect">
            <a:avLst/>
          </a:prstGeom>
          <a:noFill/>
        </p:spPr>
        <p:txBody>
          <a:bodyPr wrap="square" rtlCol="0">
            <a:spAutoFit/>
          </a:bodyPr>
          <a:lstStyle/>
          <a:p>
            <a:r>
              <a:rPr lang="sv-SE" sz="2800" dirty="0" smtClean="0"/>
              <a:t>Härligt god mat !</a:t>
            </a:r>
            <a:endParaRPr lang="sv-SE"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IMG_0080.JPG"/>
          <p:cNvPicPr>
            <a:picLocks noChangeAspect="1"/>
          </p:cNvPicPr>
          <p:nvPr/>
        </p:nvPicPr>
        <p:blipFill>
          <a:blip r:embed="rId2" cstate="print"/>
          <a:stretch>
            <a:fillRect/>
          </a:stretch>
        </p:blipFill>
        <p:spPr>
          <a:xfrm>
            <a:off x="0" y="0"/>
            <a:ext cx="9144000" cy="6858000"/>
          </a:xfrm>
          <a:prstGeom prst="rect">
            <a:avLst/>
          </a:prstGeom>
        </p:spPr>
      </p:pic>
      <p:sp>
        <p:nvSpPr>
          <p:cNvPr id="4" name="textruta 3"/>
          <p:cNvSpPr txBox="1"/>
          <p:nvPr/>
        </p:nvSpPr>
        <p:spPr>
          <a:xfrm>
            <a:off x="971600" y="5085184"/>
            <a:ext cx="5904656" cy="954107"/>
          </a:xfrm>
          <a:prstGeom prst="rect">
            <a:avLst/>
          </a:prstGeom>
          <a:noFill/>
        </p:spPr>
        <p:txBody>
          <a:bodyPr wrap="square" rtlCol="0">
            <a:spAutoFit/>
          </a:bodyPr>
          <a:lstStyle/>
          <a:p>
            <a:r>
              <a:rPr lang="sv-SE" sz="2800" dirty="0" smtClean="0">
                <a:solidFill>
                  <a:schemeClr val="bg1"/>
                </a:solidFill>
              </a:rPr>
              <a:t>Lilla Elsa med mamma Jenny Dickson såg riktigt nöjd ut !</a:t>
            </a:r>
            <a:endParaRPr lang="sv-SE" sz="2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IMG_0090.JPG"/>
          <p:cNvPicPr>
            <a:picLocks noChangeAspect="1"/>
          </p:cNvPicPr>
          <p:nvPr/>
        </p:nvPicPr>
        <p:blipFill>
          <a:blip r:embed="rId2" cstate="print"/>
          <a:stretch>
            <a:fillRect/>
          </a:stretch>
        </p:blipFill>
        <p:spPr>
          <a:xfrm>
            <a:off x="0" y="0"/>
            <a:ext cx="9144000" cy="6858000"/>
          </a:xfrm>
          <a:prstGeom prst="rect">
            <a:avLst/>
          </a:prstGeom>
        </p:spPr>
      </p:pic>
      <p:sp>
        <p:nvSpPr>
          <p:cNvPr id="3" name="textruta 2"/>
          <p:cNvSpPr txBox="1"/>
          <p:nvPr/>
        </p:nvSpPr>
        <p:spPr>
          <a:xfrm>
            <a:off x="3275856" y="6237312"/>
            <a:ext cx="6768752" cy="461665"/>
          </a:xfrm>
          <a:prstGeom prst="rect">
            <a:avLst/>
          </a:prstGeom>
          <a:noFill/>
        </p:spPr>
        <p:txBody>
          <a:bodyPr wrap="square" rtlCol="0">
            <a:spAutoFit/>
          </a:bodyPr>
          <a:lstStyle/>
          <a:p>
            <a:r>
              <a:rPr lang="sv-SE" sz="2400" dirty="0" smtClean="0">
                <a:solidFill>
                  <a:schemeClr val="bg1"/>
                </a:solidFill>
              </a:rPr>
              <a:t>William presenterar dagens föredragshållare</a:t>
            </a:r>
            <a:endParaRPr lang="sv-SE" sz="2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Dicksonmötet  2019.jpg"/>
          <p:cNvPicPr>
            <a:picLocks noChangeAspect="1"/>
          </p:cNvPicPr>
          <p:nvPr/>
        </p:nvPicPr>
        <p:blipFill>
          <a:blip r:embed="rId2" cstate="print"/>
          <a:srcRect l="30499" t="18768" r="23754" b="31965"/>
          <a:stretch>
            <a:fillRect/>
          </a:stretch>
        </p:blipFill>
        <p:spPr>
          <a:xfrm>
            <a:off x="0" y="24575"/>
            <a:ext cx="8460432" cy="6833425"/>
          </a:xfrm>
          <a:prstGeom prst="rect">
            <a:avLst/>
          </a:prstGeom>
        </p:spPr>
      </p:pic>
      <p:sp>
        <p:nvSpPr>
          <p:cNvPr id="4" name="textruta 3"/>
          <p:cNvSpPr txBox="1"/>
          <p:nvPr/>
        </p:nvSpPr>
        <p:spPr>
          <a:xfrm>
            <a:off x="1547664" y="5373216"/>
            <a:ext cx="5184576" cy="1200329"/>
          </a:xfrm>
          <a:prstGeom prst="rect">
            <a:avLst/>
          </a:prstGeom>
          <a:noFill/>
        </p:spPr>
        <p:txBody>
          <a:bodyPr wrap="square" rtlCol="0">
            <a:spAutoFit/>
          </a:bodyPr>
          <a:lstStyle/>
          <a:p>
            <a:r>
              <a:rPr lang="sv-SE" sz="2400" dirty="0" smtClean="0">
                <a:solidFill>
                  <a:schemeClr val="bg1"/>
                </a:solidFill>
              </a:rPr>
              <a:t>Håkan </a:t>
            </a:r>
            <a:r>
              <a:rPr lang="sv-SE" sz="2400" dirty="0" err="1" smtClean="0">
                <a:solidFill>
                  <a:schemeClr val="bg1"/>
                </a:solidFill>
              </a:rPr>
              <a:t>Kumler</a:t>
            </a:r>
            <a:r>
              <a:rPr lang="sv-SE" sz="2400" dirty="0" smtClean="0">
                <a:solidFill>
                  <a:schemeClr val="bg1"/>
                </a:solidFill>
              </a:rPr>
              <a:t> berättar historien om slottet </a:t>
            </a:r>
            <a:r>
              <a:rPr lang="sv-SE" sz="2400" dirty="0" err="1" smtClean="0">
                <a:solidFill>
                  <a:schemeClr val="bg1"/>
                </a:solidFill>
              </a:rPr>
              <a:t>Vikaryd</a:t>
            </a:r>
            <a:r>
              <a:rPr lang="sv-SE" sz="2400" dirty="0" smtClean="0">
                <a:solidFill>
                  <a:schemeClr val="bg1"/>
                </a:solidFill>
              </a:rPr>
              <a:t> som Axel och Nancy  Dickson med fyra barn bodde på.</a:t>
            </a:r>
            <a:endParaRPr lang="sv-SE" sz="2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thumbnail_SAM_0959.jpg"/>
          <p:cNvPicPr>
            <a:picLocks noChangeAspect="1"/>
          </p:cNvPicPr>
          <p:nvPr/>
        </p:nvPicPr>
        <p:blipFill>
          <a:blip r:embed="rId3" cstate="print"/>
          <a:stretch>
            <a:fillRect/>
          </a:stretch>
        </p:blipFill>
        <p:spPr>
          <a:xfrm>
            <a:off x="827584" y="0"/>
            <a:ext cx="7464152" cy="5609777"/>
          </a:xfrm>
          <a:prstGeom prst="rect">
            <a:avLst/>
          </a:prstGeom>
          <a:solidFill>
            <a:srgbClr val="FFFF00"/>
          </a:solidFill>
        </p:spPr>
      </p:pic>
      <p:sp>
        <p:nvSpPr>
          <p:cNvPr id="6" name="Rektangel 5"/>
          <p:cNvSpPr/>
          <p:nvPr/>
        </p:nvSpPr>
        <p:spPr>
          <a:xfrm>
            <a:off x="755576" y="5661248"/>
            <a:ext cx="7848872" cy="923330"/>
          </a:xfrm>
          <a:prstGeom prst="rect">
            <a:avLst/>
          </a:prstGeom>
        </p:spPr>
        <p:txBody>
          <a:bodyPr wrap="square">
            <a:spAutoFit/>
          </a:bodyPr>
          <a:lstStyle/>
          <a:p>
            <a:r>
              <a:rPr lang="sv-SE" dirty="0" smtClean="0"/>
              <a:t>Till vänster Birgitta Dickson och Håkan </a:t>
            </a:r>
            <a:r>
              <a:rPr lang="sv-SE" dirty="0" err="1" smtClean="0"/>
              <a:t>Kumler</a:t>
            </a:r>
            <a:r>
              <a:rPr lang="sv-SE" dirty="0" smtClean="0"/>
              <a:t>. Till höger Gösta Sandberg och Ann Wachtmeister. Birgitta och Ann är kusiner och lekte på slottet när de var unga. Birgitta är dotter till James ”Snoken” och Ann är dotter till Olof ”Racerföraren”. </a:t>
            </a:r>
            <a:endParaRPr lang="sv-S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IMG_0132.JPG"/>
          <p:cNvPicPr>
            <a:picLocks noChangeAspect="1"/>
          </p:cNvPicPr>
          <p:nvPr/>
        </p:nvPicPr>
        <p:blipFill>
          <a:blip r:embed="rId2" cstate="print"/>
          <a:stretch>
            <a:fillRect/>
          </a:stretch>
        </p:blipFill>
        <p:spPr>
          <a:xfrm>
            <a:off x="0" y="0"/>
            <a:ext cx="9144000" cy="6858000"/>
          </a:xfrm>
          <a:prstGeom prst="rect">
            <a:avLst/>
          </a:prstGeom>
        </p:spPr>
      </p:pic>
      <p:sp>
        <p:nvSpPr>
          <p:cNvPr id="3" name="textruta 2"/>
          <p:cNvSpPr txBox="1"/>
          <p:nvPr/>
        </p:nvSpPr>
        <p:spPr>
          <a:xfrm>
            <a:off x="1619672" y="5661248"/>
            <a:ext cx="6048672" cy="830997"/>
          </a:xfrm>
          <a:prstGeom prst="rect">
            <a:avLst/>
          </a:prstGeom>
          <a:noFill/>
        </p:spPr>
        <p:txBody>
          <a:bodyPr wrap="square" rtlCol="0">
            <a:spAutoFit/>
          </a:bodyPr>
          <a:lstStyle/>
          <a:p>
            <a:r>
              <a:rPr lang="sv-SE" sz="2400" dirty="0" smtClean="0">
                <a:solidFill>
                  <a:schemeClr val="bg1"/>
                </a:solidFill>
              </a:rPr>
              <a:t>Till hjälp i köket hade vi i år David och Sara Lindquist  som gjorde ett utmärkt  arbete !</a:t>
            </a:r>
            <a:endParaRPr lang="sv-SE" sz="24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457B216D11C5C4E8B8DBA41442D7E7D" ma:contentTypeVersion="14" ma:contentTypeDescription="Skapa ett nytt dokument." ma:contentTypeScope="" ma:versionID="dad0ebd56685e3f7d2921c208c52d5fe">
  <xsd:schema xmlns:xsd="http://www.w3.org/2001/XMLSchema" xmlns:xs="http://www.w3.org/2001/XMLSchema" xmlns:p="http://schemas.microsoft.com/office/2006/metadata/properties" xmlns:ns3="aaffe5e8-65bd-44eb-a5f2-1936f1de0f4f" xmlns:ns4="2303a0d9-b1ea-42b5-9721-d6a94886ef1b" targetNamespace="http://schemas.microsoft.com/office/2006/metadata/properties" ma:root="true" ma:fieldsID="30e7b6b422d33521d9f548a53b676c02" ns3:_="" ns4:_="">
    <xsd:import namespace="aaffe5e8-65bd-44eb-a5f2-1936f1de0f4f"/>
    <xsd:import namespace="2303a0d9-b1ea-42b5-9721-d6a94886ef1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ffe5e8-65bd-44eb-a5f2-1936f1de0f4f"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3a0d9-b1ea-42b5-9721-d6a94886ef1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303a0d9-b1ea-42b5-9721-d6a94886ef1b" xsi:nil="true"/>
  </documentManagement>
</p:properties>
</file>

<file path=customXml/itemProps1.xml><?xml version="1.0" encoding="utf-8"?>
<ds:datastoreItem xmlns:ds="http://schemas.openxmlformats.org/officeDocument/2006/customXml" ds:itemID="{68E01663-AE6D-4346-B144-DABD5DACC5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ffe5e8-65bd-44eb-a5f2-1936f1de0f4f"/>
    <ds:schemaRef ds:uri="2303a0d9-b1ea-42b5-9721-d6a94886ef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FC3067-77B4-4235-BFB5-D5FFCBD04593}">
  <ds:schemaRefs>
    <ds:schemaRef ds:uri="http://schemas.microsoft.com/sharepoint/v3/contenttype/forms"/>
  </ds:schemaRefs>
</ds:datastoreItem>
</file>

<file path=customXml/itemProps3.xml><?xml version="1.0" encoding="utf-8"?>
<ds:datastoreItem xmlns:ds="http://schemas.openxmlformats.org/officeDocument/2006/customXml" ds:itemID="{E5686C37-1FE1-41AF-92C4-A708E1B0CCA9}">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2303a0d9-b1ea-42b5-9721-d6a94886ef1b"/>
    <ds:schemaRef ds:uri="aaffe5e8-65bd-44eb-a5f2-1936f1de0f4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121</TotalTime>
  <Words>138</Words>
  <Application>Microsoft Office PowerPoint</Application>
  <PresentationFormat>Bildspel på skärmen (4:3)</PresentationFormat>
  <Paragraphs>12</Paragraphs>
  <Slides>8</Slides>
  <Notes>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8</vt:i4>
      </vt:variant>
    </vt:vector>
  </HeadingPairs>
  <TitlesOfParts>
    <vt:vector size="11" baseType="lpstr">
      <vt:lpstr>Arial</vt:lpstr>
      <vt:lpstr>Calibri</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harriet</dc:creator>
  <cp:lastModifiedBy>Chelsie Dickson</cp:lastModifiedBy>
  <cp:revision>17</cp:revision>
  <dcterms:created xsi:type="dcterms:W3CDTF">2020-05-28T05:26:27Z</dcterms:created>
  <dcterms:modified xsi:type="dcterms:W3CDTF">2023-03-18T16:05:19Z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0x0101007457B216D11C5C4E8B8DBA41442D7E7D</vt:lpwstr>
  </property>
</Properties>
</file>